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9144000"/>
  <p:notesSz cx="6794500" cy="9931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49688" y="0"/>
            <a:ext cx="2943225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9432925"/>
            <a:ext cx="2943225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6050" lIns="92125" rIns="92125" wrap="square" tIns="4605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2" name="Shape 172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0" name="Shape 180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914400" y="744538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15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ERER PowerPointplain.png"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50"/>
            <a:ext cx="9144000" cy="68453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jpg"/><Relationship Id="rId4" Type="http://schemas.openxmlformats.org/officeDocument/2006/relationships/image" Target="../media/image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attenborough_y_los_gorilas.mp4" TargetMode="External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image" Target="../media/image9.jpg"/><Relationship Id="rId5" Type="http://schemas.openxmlformats.org/officeDocument/2006/relationships/image" Target="../media/image8.jpg"/><Relationship Id="rId6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Rights Issues</a:t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0320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human rights?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Universal Declaration of Human Rights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17. The Right to Your Own Things.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Everyone has the right to own things or share them. Nobody should take our things from us without a good reason.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18. Freedom of Thought.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believe in what we want to believe, to have a religion, or to change it if we want. 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19. Freedom of Expression.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make up our own minds, to think what we like, to say what we think, and to share our ideas with other people. 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20. The Right to Public Assembly.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meet our friends and to work together in peace to defend our rights. Nobody can make us join a group if we don’t want to.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Universal Declaration of Human Rights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21. The Right to Democracy.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take part in the government of our country. Every grown-up should be allowed to choose their own leaders.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22. Social Security.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affordable housing, medicine, education, and childcare, enough money to live on and medical help if we are ill or old.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23. Workers’ Rights.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Every grown-up has the right to do a job, to a fair wage for their work, and to join a trade union.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24. The Right to Play.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rest from work and to relax.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25. Food and Shelter for All.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a good life. Mothers and children, people who are old, unemployed or disabled, and all people have the right to be cared for. </a:t>
            </a: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Universal Declaration of Human Rights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457200" y="1600200"/>
            <a:ext cx="8229600" cy="4853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26. The Right to Education.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Education is a right. Primary school should be free. We should learn about the United Nations and how to get on with others. Our parents can choose what we learn.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27. Copyright. 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Copyright is a special law that protects one’s own artistic creations and writings; others cannot make copies without permission. We all have the right to our own way of life and to enjoy the good things that art, science and learning bring.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28. A Fair and Free World.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There must be proper order so we can all enjoy rights and freedoms in our own country and all over the world.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29. Responsibility. 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have a duty to other people, and we should protect their rights and freedoms.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30. No One Can Take Away Your Human Rights.</a:t>
            </a: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3438" y="2349500"/>
            <a:ext cx="3168650" cy="317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Important - all human rights are yours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457200" y="1341438"/>
            <a:ext cx="3394075" cy="4784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rights belong to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everyone 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 when they are born.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Although they can sometimes be restricted, human rights can never be taken away from you.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are different laws that protect everyone’s human rights. </a:t>
            </a: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24300" y="1557338"/>
            <a:ext cx="4686300" cy="46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Shape 1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79838" y="1484313"/>
            <a:ext cx="4537075" cy="4530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Shape 17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Important - all human rights are yours</a:t>
            </a:r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457200" y="1600200"/>
            <a:ext cx="3178175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 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right is important!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human right is needed to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 and grow 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and to be a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being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9838" y="1484313"/>
            <a:ext cx="4556125" cy="4551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have we learnt?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human rights belong to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everybody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indent="-5207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human right is important and needed for human beings to live and grow. 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Lesson objectives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Today we are going to be learning about human rights and how they help human beings to live and grow.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objectives: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Understand that human rights belong to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everybody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Understand that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human right is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important 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needed for human beings to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 and grow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human beings need to live?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600200"/>
            <a:ext cx="54102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Imagine you are David Attenborough. 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Describe what human beings need to live and grow to an alien.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example: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human beings need to survive? 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things help us to grow physically? 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things help us to succeed in life?</a:t>
            </a:r>
          </a:p>
        </p:txBody>
      </p:sp>
      <p:pic>
        <p:nvPicPr>
          <p:cNvPr descr="http://www.nndb.com/people/180/000023111/david-attenborough-2-sized.jpg" id="103" name="Shape 10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15063" y="1700213"/>
            <a:ext cx="2286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rights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human beings, have similar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basic needs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nutritious food, health care, shelter, education, protection from harm and more.</a:t>
            </a:r>
          </a:p>
          <a:p>
            <a:pPr indent="-469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Shape 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188" y="2708275"/>
            <a:ext cx="2373312" cy="158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84438" y="3860800"/>
            <a:ext cx="2111375" cy="158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56100" y="2636838"/>
            <a:ext cx="2463800" cy="176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72225" y="3841750"/>
            <a:ext cx="2520950" cy="160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rights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beings need these thing to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 and grow 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to be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Needs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are different to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wants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Wants are not necessary for a person to survive, grow and develop. 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Everyone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us has the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right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have these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needs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fulfilled.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These rights are called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rights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Your rights, my rights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 rights support all areas of our lives, for example: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Right to education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Right to have your own thoughts, beliefs and religion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Right to vote in elections once you reach the voting age</a:t>
            </a: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Right not to be required to do forced labour and not to be treated as a slave</a:t>
            </a:r>
          </a:p>
          <a:p>
            <a:pPr indent="-412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can think of human rights as a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 of rules 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state what we all need to live and grow, and how we should treat each other.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Universal Declaration of Human Rights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We Are All Born Free &amp; Equal.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are all born free. We all have our own thoughts and ideas. We should all be treated in the same way.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Don’t Discriminate.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These rights belong to everybody, whatever our differences.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The Right to Life.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life, and to live in freedom and safety. 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No Slavery.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Nobody has any right to make us a slave. We cannot make anyone our slave. 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No Torture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Nobody has any right to hurt us or to torture us. </a:t>
            </a:r>
            <a:b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Universal Declaration of Human Rights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You Have Rights No Matter Where You Go.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I am a person just like you!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We’re All Equal Before the Law. 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law is the same for everyone. It must treat us all fairly.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 Your Human Rights Are Protected by Law.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can all ask for the law to help us when we are not treated fairly.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9. No Unfair Detainment.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Nobody has the right to put us in prison without good reason and keep us there, or to send us away from our country.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10. The Right to Trial.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If we are put on trial this should be in public. The people who try us should not let anyone tell them what to do. </a:t>
            </a: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Universal Declaration of Human Rights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11. We’re Always Innocent Till Proven Guilty.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Nobody should be blamed for doing something until it is proven. When people say we did a bad thing we have the right to show it is not true.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12. The Right to Privacy.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Nobody should try to harm our good name. Nobody has the right to come into our home, open our letters, or bother us or our family without a good reason.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13. Freedom to Move. 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all have the right to go where we want in our own country and to travel as we wish.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14. The Right to Seek a Safe Place to Live.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If we are frightened of being badly treated in our own country, we all have the right to run away to another country to be safe. </a:t>
            </a:r>
            <a:b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15. Right to a Nationality.</a:t>
            </a:r>
            <a:r>
              <a:rPr b="0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We all have the right to belong to a country.</a:t>
            </a:r>
          </a:p>
          <a:p>
            <a:pPr indent="-3429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